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5051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5673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858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1768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7968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8673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3104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27583" y="980728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120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3" y="1916832"/>
            <a:ext cx="7344817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ВИЗВОЛЕННЯ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 </a:t>
            </a: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БУНТІВНИХ ЧОЛОВІКІВ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uk-UA" sz="25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30782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баптист,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кликав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 Господа в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горі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організації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нової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мене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вислухав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8746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31502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Ісусе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визволь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же душу мою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губи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неправдивої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язика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зрадливого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3382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25741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дасть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або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Тебе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додасть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лукавий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язик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?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9032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25741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Загострені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багнети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потужного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із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розжареними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кулями!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5864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3078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Горе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мені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замешкую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серед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вас,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Чукотці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живу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ЧОЛОВІКАМИ 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печерах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беззаконня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0591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23581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Довго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душа моя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перебувала</a:t>
            </a:r>
            <a:endParaRPr lang="ru-RU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собі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разом з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тими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ЧОЛОВІКАМИ,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ненавидить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мир: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8347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23581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 мир, та коли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говорю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їм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спасіння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то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вони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війну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руйнування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418883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144</Words>
  <Application>Microsoft Office PowerPoint</Application>
  <PresentationFormat>Экран (4:3)</PresentationFormat>
  <Paragraphs>47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ПСАЛОМ 120</vt:lpstr>
      <vt:lpstr>ПСАЛОМ 120:1</vt:lpstr>
      <vt:lpstr>ПСАЛОМ 120:2</vt:lpstr>
      <vt:lpstr>ПСАЛОМ 120:3</vt:lpstr>
      <vt:lpstr>ПСАЛОМ 120:4</vt:lpstr>
      <vt:lpstr>ПСАЛОМ 120:5</vt:lpstr>
      <vt:lpstr>ПСАЛОМ 120:6</vt:lpstr>
      <vt:lpstr>ПСАЛОМ 120:7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12</cp:revision>
  <dcterms:modified xsi:type="dcterms:W3CDTF">2019-11-06T12:50:52Z</dcterms:modified>
</cp:coreProperties>
</file>